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3" r:id="rId4"/>
  </p:sldMasterIdLst>
  <p:notesMasterIdLst>
    <p:notesMasterId r:id="rId6"/>
  </p:notesMasterIdLst>
  <p:sldIdLst>
    <p:sldId id="264" r:id="rId5"/>
  </p:sldIdLst>
  <p:sldSz cx="9144000" cy="6858000" type="screen4x3"/>
  <p:notesSz cx="7010400" cy="9296400"/>
  <p:embeddedFontLst>
    <p:embeddedFont>
      <p:font typeface="Arial Black" panose="020B0A04020102020204" pitchFamily="34" charset="0"/>
      <p:regular r:id="rId7"/>
      <p:bold r:id="rId8"/>
    </p:embeddedFont>
  </p:embeddedFontLst>
  <p:custDataLst>
    <p:tags r:id="rId9"/>
  </p:custData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xmlns="" r:id="rId29" roundtripDataSignature="AMtx7mgGxWGT6ENDICwM1Tl9lOrTJpWqng==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lysha Koster" initials="" lastIdx="6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DE8EF"/>
    <a:srgbClr val="BFE2EB"/>
    <a:srgbClr val="B0DAE6"/>
    <a:srgbClr val="31859C"/>
    <a:srgbClr val="4A7EBB"/>
    <a:srgbClr val="215A69"/>
    <a:srgbClr val="0037A4"/>
    <a:srgbClr val="78A2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72A15F0-81F0-2754-E568-5C4CDD7D3FA9}" v="2" dt="2024-05-21T19:41:53.390"/>
    <p1510:client id="{21DDC821-BB49-8F57-C68D-025E0BE64F49}" v="5" dt="2024-05-21T19:27:43.294"/>
    <p1510:client id="{C5F7E4B4-6A86-4CEC-BACA-B5C15DA0B94C}" v="11" dt="2024-05-21T19:48:52.997"/>
  </p1510:revLst>
</p1510:revInfo>
</file>

<file path=ppt/tableStyles.xml><?xml version="1.0" encoding="utf-8"?>
<a:tblStyleLst xmlns:a="http://schemas.openxmlformats.org/drawingml/2006/main" def="{F2551A37-665D-44DE-83B3-404C1E185777}">
  <a:tblStyle styleId="{F2551A37-665D-44DE-83B3-404C1E185777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160"/>
        <p:guide pos="288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3" Type="http://schemas.openxmlformats.org/officeDocument/2006/relationships/customXml" Target="../customXml/item3.xml"/><Relationship Id="rId34" Type="http://schemas.openxmlformats.org/officeDocument/2006/relationships/tableStyles" Target="tableStyles.xml"/><Relationship Id="rId7" Type="http://schemas.openxmlformats.org/officeDocument/2006/relationships/font" Target="fonts/font1.fntdata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29" Type="http://customschemas.google.com/relationships/presentationmetadata" Target="metadata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32" Type="http://schemas.openxmlformats.org/officeDocument/2006/relationships/viewProps" Target="viewProps.xml"/><Relationship Id="rId5" Type="http://schemas.openxmlformats.org/officeDocument/2006/relationships/slide" Target="slides/slide1.xml"/><Relationship Id="rId36" Type="http://schemas.microsoft.com/office/2015/10/relationships/revisionInfo" Target="revisionInfo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tags" Target="tags/tag1.xml"/><Relationship Id="rId30" Type="http://schemas.openxmlformats.org/officeDocument/2006/relationships/commentAuthors" Target="commentAuthors.xml"/><Relationship Id="rId35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iane Daley" userId="S::ddaley@collegept.org::7fc43df5-2a14-4278-8bd8-015f9cf18dfa" providerId="AD" clId="Web-{072A15F0-81F0-2754-E568-5C4CDD7D3FA9}"/>
    <pc:docChg chg="modSld">
      <pc:chgData name="Diane Daley" userId="S::ddaley@collegept.org::7fc43df5-2a14-4278-8bd8-015f9cf18dfa" providerId="AD" clId="Web-{072A15F0-81F0-2754-E568-5C4CDD7D3FA9}" dt="2024-05-21T19:41:49.968" v="0" actId="20577"/>
      <pc:docMkLst>
        <pc:docMk/>
      </pc:docMkLst>
      <pc:sldChg chg="modSp">
        <pc:chgData name="Diane Daley" userId="S::ddaley@collegept.org::7fc43df5-2a14-4278-8bd8-015f9cf18dfa" providerId="AD" clId="Web-{072A15F0-81F0-2754-E568-5C4CDD7D3FA9}" dt="2024-05-21T19:41:49.968" v="0" actId="20577"/>
        <pc:sldMkLst>
          <pc:docMk/>
          <pc:sldMk cId="2597021633" sldId="264"/>
        </pc:sldMkLst>
        <pc:spChg chg="mod">
          <ac:chgData name="Diane Daley" userId="S::ddaley@collegept.org::7fc43df5-2a14-4278-8bd8-015f9cf18dfa" providerId="AD" clId="Web-{072A15F0-81F0-2754-E568-5C4CDD7D3FA9}" dt="2024-05-21T19:41:49.968" v="0" actId="20577"/>
          <ac:spMkLst>
            <pc:docMk/>
            <pc:sldMk cId="2597021633" sldId="264"/>
            <ac:spMk id="153" creationId="{00000000-0000-0000-0000-000000000000}"/>
          </ac:spMkLst>
        </pc:spChg>
      </pc:sldChg>
    </pc:docChg>
  </pc:docChgLst>
  <pc:docChgLst>
    <pc:chgData name="Connie Fong" userId="578fc1e9-d969-4906-a150-bc457f17f4f1" providerId="ADAL" clId="{751DCED5-CF55-4D22-B92D-4E4CA6CCA99A}"/>
    <pc:docChg chg="modSld">
      <pc:chgData name="Connie Fong" userId="578fc1e9-d969-4906-a150-bc457f17f4f1" providerId="ADAL" clId="{751DCED5-CF55-4D22-B92D-4E4CA6CCA99A}" dt="2024-05-21T19:28:35.191" v="52" actId="20577"/>
      <pc:docMkLst>
        <pc:docMk/>
      </pc:docMkLst>
      <pc:sldChg chg="modSp mod">
        <pc:chgData name="Connie Fong" userId="578fc1e9-d969-4906-a150-bc457f17f4f1" providerId="ADAL" clId="{751DCED5-CF55-4D22-B92D-4E4CA6CCA99A}" dt="2024-05-21T19:28:35.191" v="52" actId="20577"/>
        <pc:sldMkLst>
          <pc:docMk/>
          <pc:sldMk cId="2597021633" sldId="264"/>
        </pc:sldMkLst>
        <pc:spChg chg="mod">
          <ac:chgData name="Connie Fong" userId="578fc1e9-d969-4906-a150-bc457f17f4f1" providerId="ADAL" clId="{751DCED5-CF55-4D22-B92D-4E4CA6CCA99A}" dt="2024-05-21T19:28:31.326" v="51" actId="20577"/>
          <ac:spMkLst>
            <pc:docMk/>
            <pc:sldMk cId="2597021633" sldId="264"/>
            <ac:spMk id="4" creationId="{B8604ECF-E479-0855-A5A0-87FE0C4F485C}"/>
          </ac:spMkLst>
        </pc:spChg>
        <pc:spChg chg="mod">
          <ac:chgData name="Connie Fong" userId="578fc1e9-d969-4906-a150-bc457f17f4f1" providerId="ADAL" clId="{751DCED5-CF55-4D22-B92D-4E4CA6CCA99A}" dt="2024-05-21T19:28:02.895" v="21" actId="20577"/>
          <ac:spMkLst>
            <pc:docMk/>
            <pc:sldMk cId="2597021633" sldId="264"/>
            <ac:spMk id="119" creationId="{00000000-0000-0000-0000-000000000000}"/>
          </ac:spMkLst>
        </pc:spChg>
        <pc:spChg chg="mod">
          <ac:chgData name="Connie Fong" userId="578fc1e9-d969-4906-a150-bc457f17f4f1" providerId="ADAL" clId="{751DCED5-CF55-4D22-B92D-4E4CA6CCA99A}" dt="2024-05-21T19:28:14.537" v="43" actId="20577"/>
          <ac:spMkLst>
            <pc:docMk/>
            <pc:sldMk cId="2597021633" sldId="264"/>
            <ac:spMk id="147" creationId="{00000000-0000-0000-0000-000000000000}"/>
          </ac:spMkLst>
        </pc:spChg>
        <pc:spChg chg="mod">
          <ac:chgData name="Connie Fong" userId="578fc1e9-d969-4906-a150-bc457f17f4f1" providerId="ADAL" clId="{751DCED5-CF55-4D22-B92D-4E4CA6CCA99A}" dt="2024-05-21T19:28:35.191" v="52" actId="20577"/>
          <ac:spMkLst>
            <pc:docMk/>
            <pc:sldMk cId="2597021633" sldId="264"/>
            <ac:spMk id="168" creationId="{00000000-0000-0000-0000-000000000000}"/>
          </ac:spMkLst>
        </pc:spChg>
      </pc:sldChg>
    </pc:docChg>
  </pc:docChgLst>
  <pc:docChgLst>
    <pc:chgData name="Connie Fong" userId="S::cfong@collegept.org::578fc1e9-d969-4906-a150-bc457f17f4f1" providerId="AD" clId="Web-{21DDC821-BB49-8F57-C68D-025E0BE64F49}"/>
    <pc:docChg chg="modSld">
      <pc:chgData name="Connie Fong" userId="S::cfong@collegept.org::578fc1e9-d969-4906-a150-bc457f17f4f1" providerId="AD" clId="Web-{21DDC821-BB49-8F57-C68D-025E0BE64F49}" dt="2024-05-21T19:27:43.294" v="4" actId="20577"/>
      <pc:docMkLst>
        <pc:docMk/>
      </pc:docMkLst>
      <pc:sldChg chg="modSp">
        <pc:chgData name="Connie Fong" userId="S::cfong@collegept.org::578fc1e9-d969-4906-a150-bc457f17f4f1" providerId="AD" clId="Web-{21DDC821-BB49-8F57-C68D-025E0BE64F49}" dt="2024-05-21T19:27:43.294" v="4" actId="20577"/>
        <pc:sldMkLst>
          <pc:docMk/>
          <pc:sldMk cId="2597021633" sldId="264"/>
        </pc:sldMkLst>
        <pc:spChg chg="mod">
          <ac:chgData name="Connie Fong" userId="S::cfong@collegept.org::578fc1e9-d969-4906-a150-bc457f17f4f1" providerId="AD" clId="Web-{21DDC821-BB49-8F57-C68D-025E0BE64F49}" dt="2024-05-21T19:27:43.294" v="4" actId="20577"/>
          <ac:spMkLst>
            <pc:docMk/>
            <pc:sldMk cId="2597021633" sldId="264"/>
            <ac:spMk id="121" creationId="{00000000-0000-0000-0000-000000000000}"/>
          </ac:spMkLst>
        </pc:spChg>
      </pc:sldChg>
    </pc:docChg>
  </pc:docChgLst>
  <pc:docChgLst>
    <pc:chgData name="Connie Fong" userId="578fc1e9-d969-4906-a150-bc457f17f4f1" providerId="ADAL" clId="{C5F7E4B4-6A86-4CEC-BACA-B5C15DA0B94C}"/>
    <pc:docChg chg="undo custSel modSld">
      <pc:chgData name="Connie Fong" userId="578fc1e9-d969-4906-a150-bc457f17f4f1" providerId="ADAL" clId="{C5F7E4B4-6A86-4CEC-BACA-B5C15DA0B94C}" dt="2024-05-21T19:48:52.997" v="10"/>
      <pc:docMkLst>
        <pc:docMk/>
      </pc:docMkLst>
      <pc:sldChg chg="addSp modSp mod">
        <pc:chgData name="Connie Fong" userId="578fc1e9-d969-4906-a150-bc457f17f4f1" providerId="ADAL" clId="{C5F7E4B4-6A86-4CEC-BACA-B5C15DA0B94C}" dt="2024-05-21T19:48:52.997" v="10"/>
        <pc:sldMkLst>
          <pc:docMk/>
          <pc:sldMk cId="2597021633" sldId="264"/>
        </pc:sldMkLst>
        <pc:spChg chg="add mod">
          <ac:chgData name="Connie Fong" userId="578fc1e9-d969-4906-a150-bc457f17f4f1" providerId="ADAL" clId="{C5F7E4B4-6A86-4CEC-BACA-B5C15DA0B94C}" dt="2024-05-21T19:48:52.997" v="10"/>
          <ac:spMkLst>
            <pc:docMk/>
            <pc:sldMk cId="2597021633" sldId="264"/>
            <ac:spMk id="3" creationId="{AE67BD29-644C-D9AF-1595-F44896C9FA79}"/>
          </ac:spMkLst>
        </pc:spChg>
        <pc:spChg chg="mod">
          <ac:chgData name="Connie Fong" userId="578fc1e9-d969-4906-a150-bc457f17f4f1" providerId="ADAL" clId="{C5F7E4B4-6A86-4CEC-BACA-B5C15DA0B94C}" dt="2024-05-21T19:48:19.532" v="1" actId="1037"/>
          <ac:spMkLst>
            <pc:docMk/>
            <pc:sldMk cId="2597021633" sldId="264"/>
            <ac:spMk id="153" creationId="{00000000-0000-0000-0000-000000000000}"/>
          </ac:spMkLst>
        </pc:spChg>
        <pc:spChg chg="mod">
          <ac:chgData name="Connie Fong" userId="578fc1e9-d969-4906-a150-bc457f17f4f1" providerId="ADAL" clId="{C5F7E4B4-6A86-4CEC-BACA-B5C15DA0B94C}" dt="2024-05-21T19:48:50.949" v="9" actId="1076"/>
          <ac:spMkLst>
            <pc:docMk/>
            <pc:sldMk cId="2597021633" sldId="264"/>
            <ac:spMk id="156" creationId="{00000000-0000-0000-0000-000000000000}"/>
          </ac:spMkLst>
        </pc:spChg>
        <pc:spChg chg="mod">
          <ac:chgData name="Connie Fong" userId="578fc1e9-d969-4906-a150-bc457f17f4f1" providerId="ADAL" clId="{C5F7E4B4-6A86-4CEC-BACA-B5C15DA0B94C}" dt="2024-05-21T19:48:22.296" v="2" actId="1038"/>
          <ac:spMkLst>
            <pc:docMk/>
            <pc:sldMk cId="2597021633" sldId="264"/>
            <ac:spMk id="172" creationId="{00000000-0000-0000-0000-000000000000}"/>
          </ac:spMkLst>
        </pc:spChg>
        <pc:cxnChg chg="add mod">
          <ac:chgData name="Connie Fong" userId="578fc1e9-d969-4906-a150-bc457f17f4f1" providerId="ADAL" clId="{C5F7E4B4-6A86-4CEC-BACA-B5C15DA0B94C}" dt="2024-05-21T19:48:43.163" v="7" actId="14100"/>
          <ac:cxnSpMkLst>
            <pc:docMk/>
            <pc:sldMk cId="2597021633" sldId="264"/>
            <ac:cxnSpMk id="5" creationId="{5BAA4E2F-4A48-4AC5-E784-21A75C4FDEBF}"/>
          </ac:cxnSpMkLst>
        </pc:cxnChg>
        <pc:cxnChg chg="mod">
          <ac:chgData name="Connie Fong" userId="578fc1e9-d969-4906-a150-bc457f17f4f1" providerId="ADAL" clId="{C5F7E4B4-6A86-4CEC-BACA-B5C15DA0B94C}" dt="2024-05-21T19:48:19.532" v="1" actId="1037"/>
          <ac:cxnSpMkLst>
            <pc:docMk/>
            <pc:sldMk cId="2597021633" sldId="264"/>
            <ac:cxnSpMk id="110" creationId="{BAD6F6A0-A22C-1666-1E5F-08D3200F336F}"/>
          </ac:cxnSpMkLst>
        </pc:cxnChg>
        <pc:cxnChg chg="mod">
          <ac:chgData name="Connie Fong" userId="578fc1e9-d969-4906-a150-bc457f17f4f1" providerId="ADAL" clId="{C5F7E4B4-6A86-4CEC-BACA-B5C15DA0B94C}" dt="2024-05-21T19:48:22.296" v="2" actId="1038"/>
          <ac:cxnSpMkLst>
            <pc:docMk/>
            <pc:sldMk cId="2597021633" sldId="264"/>
            <ac:cxnSpMk id="158" creationId="{CC250C31-099E-23F1-477B-88EC38208488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0065A4"/>
                </a:solidFill>
                <a:latin typeface="Arial Black"/>
                <a:ea typeface="Arial Black"/>
                <a:cs typeface="Arial Black"/>
                <a:sym typeface="Arial Black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0065A4"/>
                </a:solidFill>
                <a:latin typeface="Arial Black"/>
                <a:ea typeface="Arial Black"/>
                <a:cs typeface="Arial Black"/>
                <a:sym typeface="Arial Black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0065A4"/>
                </a:solidFill>
                <a:latin typeface="Arial Black"/>
                <a:ea typeface="Arial Black"/>
                <a:cs typeface="Arial Black"/>
                <a:sym typeface="Arial Black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0065A4"/>
                </a:solidFill>
                <a:latin typeface="Arial Black"/>
                <a:ea typeface="Arial Black"/>
                <a:cs typeface="Arial Black"/>
                <a:sym typeface="Arial Black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0065A4"/>
                </a:solidFill>
                <a:latin typeface="Arial Black"/>
                <a:ea typeface="Arial Black"/>
                <a:cs typeface="Arial Black"/>
                <a:sym typeface="Arial Black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0065A4"/>
                </a:solidFill>
                <a:latin typeface="Arial Black"/>
                <a:ea typeface="Arial Black"/>
                <a:cs typeface="Arial Black"/>
                <a:sym typeface="Arial Black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0065A4"/>
                </a:solidFill>
                <a:latin typeface="Arial Black"/>
                <a:ea typeface="Arial Black"/>
                <a:cs typeface="Arial Black"/>
                <a:sym typeface="Arial Black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0065A4"/>
                </a:solidFill>
                <a:latin typeface="Arial Black"/>
                <a:ea typeface="Arial Black"/>
                <a:cs typeface="Arial Black"/>
                <a:sym typeface="Arial Black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971925" y="0"/>
            <a:ext cx="3038475" cy="465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0065A4"/>
                </a:solidFill>
                <a:latin typeface="Arial Black"/>
                <a:ea typeface="Arial Black"/>
                <a:cs typeface="Arial Black"/>
                <a:sym typeface="Arial Black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0065A4"/>
                </a:solidFill>
                <a:latin typeface="Arial Black"/>
                <a:ea typeface="Arial Black"/>
                <a:cs typeface="Arial Black"/>
                <a:sym typeface="Arial Black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0065A4"/>
                </a:solidFill>
                <a:latin typeface="Arial Black"/>
                <a:ea typeface="Arial Black"/>
                <a:cs typeface="Arial Black"/>
                <a:sym typeface="Arial Black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0065A4"/>
                </a:solidFill>
                <a:latin typeface="Arial Black"/>
                <a:ea typeface="Arial Black"/>
                <a:cs typeface="Arial Black"/>
                <a:sym typeface="Arial Black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0065A4"/>
                </a:solidFill>
                <a:latin typeface="Arial Black"/>
                <a:ea typeface="Arial Black"/>
                <a:cs typeface="Arial Black"/>
                <a:sym typeface="Arial Black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0065A4"/>
                </a:solidFill>
                <a:latin typeface="Arial Black"/>
                <a:ea typeface="Arial Black"/>
                <a:cs typeface="Arial Black"/>
                <a:sym typeface="Arial Black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0065A4"/>
                </a:solidFill>
                <a:latin typeface="Arial Black"/>
                <a:ea typeface="Arial Black"/>
                <a:cs typeface="Arial Black"/>
                <a:sym typeface="Arial Black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0065A4"/>
                </a:solidFill>
                <a:latin typeface="Arial Black"/>
                <a:ea typeface="Arial Black"/>
                <a:cs typeface="Arial Black"/>
                <a:sym typeface="Arial Black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935038" y="4416425"/>
            <a:ext cx="5140325" cy="4183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>
            <a:noAutofit/>
          </a:bodyPr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831263"/>
            <a:ext cx="3038475" cy="465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0065A4"/>
                </a:solidFill>
                <a:latin typeface="Arial Black"/>
                <a:ea typeface="Arial Black"/>
                <a:cs typeface="Arial Black"/>
                <a:sym typeface="Arial Black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0065A4"/>
                </a:solidFill>
                <a:latin typeface="Arial Black"/>
                <a:ea typeface="Arial Black"/>
                <a:cs typeface="Arial Black"/>
                <a:sym typeface="Arial Black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0065A4"/>
                </a:solidFill>
                <a:latin typeface="Arial Black"/>
                <a:ea typeface="Arial Black"/>
                <a:cs typeface="Arial Black"/>
                <a:sym typeface="Arial Black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0065A4"/>
                </a:solidFill>
                <a:latin typeface="Arial Black"/>
                <a:ea typeface="Arial Black"/>
                <a:cs typeface="Arial Black"/>
                <a:sym typeface="Arial Black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0065A4"/>
                </a:solidFill>
                <a:latin typeface="Arial Black"/>
                <a:ea typeface="Arial Black"/>
                <a:cs typeface="Arial Black"/>
                <a:sym typeface="Arial Black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0065A4"/>
                </a:solidFill>
                <a:latin typeface="Arial Black"/>
                <a:ea typeface="Arial Black"/>
                <a:cs typeface="Arial Black"/>
                <a:sym typeface="Arial Black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0065A4"/>
                </a:solidFill>
                <a:latin typeface="Arial Black"/>
                <a:ea typeface="Arial Black"/>
                <a:cs typeface="Arial Black"/>
                <a:sym typeface="Arial Black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0065A4"/>
                </a:solidFill>
                <a:latin typeface="Arial Black"/>
                <a:ea typeface="Arial Black"/>
                <a:cs typeface="Arial Black"/>
                <a:sym typeface="Arial Black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971925" y="8831263"/>
            <a:ext cx="3038475" cy="465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3" name="Google Shape;113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  <p:sp>
        <p:nvSpPr>
          <p:cNvPr id="114" name="Google Shape;114;p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277779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16"/>
          <p:cNvSpPr txBox="1"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4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35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35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35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35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35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35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35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350"/>
            </a:lvl9pPr>
          </a:lstStyle>
          <a:p>
            <a:endParaRPr/>
          </a:p>
        </p:txBody>
      </p:sp>
      <p:sp>
        <p:nvSpPr>
          <p:cNvPr id="26" name="Google Shape;26;p16"/>
          <p:cNvSpPr txBox="1"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Google Shape;27;p16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8" name="Google Shape;28;p16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9" name="Google Shape;29;p16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Calibri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Calibri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Calibri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Calibri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Calibri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Calibri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Calibri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Calibri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Calibri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ustom Layout">
  <p:cSld name="Custom Layout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20"/>
          <p:cNvSpPr txBox="1">
            <a:spLocks noGrp="1"/>
          </p:cNvSpPr>
          <p:nvPr>
            <p:ph type="title"/>
          </p:nvPr>
        </p:nvSpPr>
        <p:spPr>
          <a:xfrm>
            <a:off x="1019330" y="1841292"/>
            <a:ext cx="6858000" cy="6320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rgbClr val="0066A4"/>
              </a:buClr>
              <a:buSzPts val="2800"/>
              <a:buFont typeface="Calibri"/>
              <a:buNone/>
              <a:defRPr sz="2800" b="1" i="0" u="none" strike="noStrike" cap="none">
                <a:solidFill>
                  <a:srgbClr val="0066A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ection Header" type="secHead">
  <p:cSld name="SECTION_HEADER">
    <p:bg>
      <p:bgPr>
        <a:gradFill>
          <a:gsLst>
            <a:gs pos="0">
              <a:schemeClr val="lt1"/>
            </a:gs>
            <a:gs pos="100000">
              <a:srgbClr val="939393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21"/>
          <p:cNvSpPr txBox="1"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56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" name="Google Shape;34;p21"/>
          <p:cNvSpPr/>
          <p:nvPr/>
        </p:nvSpPr>
        <p:spPr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600" b="0" i="0" u="none" strike="noStrike" cap="none">
              <a:solidFill>
                <a:schemeClr val="lt1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35" name="Google Shape;35;p21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600" b="0" i="0" u="none" strike="noStrike" cap="none">
              <a:solidFill>
                <a:schemeClr val="lt1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36" name="Google Shape;36;p21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600" b="0" i="0" u="none" strike="noStrike" cap="none">
              <a:solidFill>
                <a:schemeClr val="lt1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37" name="Google Shape;37;p21"/>
          <p:cNvSpPr txBox="1"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Arial"/>
              <a:buNone/>
              <a:defRPr sz="4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8" name="Google Shape;38;p21"/>
          <p:cNvSpPr txBox="1">
            <a:spLocks noGrp="1"/>
          </p:cNvSpPr>
          <p:nvPr>
            <p:ph type="dt" idx="10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0065A4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0065A4"/>
                </a:solidFill>
                <a:latin typeface="Arial Black"/>
                <a:ea typeface="Arial Black"/>
                <a:cs typeface="Arial Black"/>
                <a:sym typeface="Arial Black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0065A4"/>
                </a:solidFill>
                <a:latin typeface="Arial Black"/>
                <a:ea typeface="Arial Black"/>
                <a:cs typeface="Arial Black"/>
                <a:sym typeface="Arial Black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0065A4"/>
                </a:solidFill>
                <a:latin typeface="Arial Black"/>
                <a:ea typeface="Arial Black"/>
                <a:cs typeface="Arial Black"/>
                <a:sym typeface="Arial Black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0065A4"/>
                </a:solidFill>
                <a:latin typeface="Arial Black"/>
                <a:ea typeface="Arial Black"/>
                <a:cs typeface="Arial Black"/>
                <a:sym typeface="Arial Black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0065A4"/>
                </a:solidFill>
                <a:latin typeface="Arial Black"/>
                <a:ea typeface="Arial Black"/>
                <a:cs typeface="Arial Black"/>
                <a:sym typeface="Arial Black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0065A4"/>
                </a:solidFill>
                <a:latin typeface="Arial Black"/>
                <a:ea typeface="Arial Black"/>
                <a:cs typeface="Arial Black"/>
                <a:sym typeface="Arial Black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0065A4"/>
                </a:solidFill>
                <a:latin typeface="Arial Black"/>
                <a:ea typeface="Arial Black"/>
                <a:cs typeface="Arial Black"/>
                <a:sym typeface="Arial Black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0065A4"/>
                </a:solidFill>
                <a:latin typeface="Arial Black"/>
                <a:ea typeface="Arial Black"/>
                <a:cs typeface="Arial Black"/>
                <a:sym typeface="Arial Black"/>
              </a:defRPr>
            </a:lvl9pPr>
          </a:lstStyle>
          <a:p>
            <a:endParaRPr/>
          </a:p>
        </p:txBody>
      </p:sp>
      <p:sp>
        <p:nvSpPr>
          <p:cNvPr id="39" name="Google Shape;39;p21"/>
          <p:cNvSpPr txBox="1">
            <a:spLocks noGrp="1"/>
          </p:cNvSpPr>
          <p:nvPr>
            <p:ph type="sldNum" idx="12"/>
          </p:nvPr>
        </p:nvSpPr>
        <p:spPr>
          <a:xfrm>
            <a:off x="0" y="1752600"/>
            <a:ext cx="1295400" cy="7016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0" name="Google Shape;40;p21"/>
          <p:cNvSpPr txBox="1">
            <a:spLocks noGrp="1"/>
          </p:cNvSpPr>
          <p:nvPr>
            <p:ph type="ftr" idx="11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0065A4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0065A4"/>
                </a:solidFill>
                <a:latin typeface="Arial Black"/>
                <a:ea typeface="Arial Black"/>
                <a:cs typeface="Arial Black"/>
                <a:sym typeface="Arial Black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0065A4"/>
                </a:solidFill>
                <a:latin typeface="Arial Black"/>
                <a:ea typeface="Arial Black"/>
                <a:cs typeface="Arial Black"/>
                <a:sym typeface="Arial Black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0065A4"/>
                </a:solidFill>
                <a:latin typeface="Arial Black"/>
                <a:ea typeface="Arial Black"/>
                <a:cs typeface="Arial Black"/>
                <a:sym typeface="Arial Black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0065A4"/>
                </a:solidFill>
                <a:latin typeface="Arial Black"/>
                <a:ea typeface="Arial Black"/>
                <a:cs typeface="Arial Black"/>
                <a:sym typeface="Arial Black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0065A4"/>
                </a:solidFill>
                <a:latin typeface="Arial Black"/>
                <a:ea typeface="Arial Black"/>
                <a:cs typeface="Arial Black"/>
                <a:sym typeface="Arial Black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0065A4"/>
                </a:solidFill>
                <a:latin typeface="Arial Black"/>
                <a:ea typeface="Arial Black"/>
                <a:cs typeface="Arial Black"/>
                <a:sym typeface="Arial Black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0065A4"/>
                </a:solidFill>
                <a:latin typeface="Arial Black"/>
                <a:ea typeface="Arial Black"/>
                <a:cs typeface="Arial Black"/>
                <a:sym typeface="Arial Black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0065A4"/>
                </a:solidFill>
                <a:latin typeface="Arial Black"/>
                <a:ea typeface="Arial Black"/>
                <a:cs typeface="Arial Black"/>
                <a:sym typeface="Arial Black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14"/>
          <p:cNvSpPr/>
          <p:nvPr/>
        </p:nvSpPr>
        <p:spPr>
          <a:xfrm>
            <a:off x="0" y="0"/>
            <a:ext cx="9144000" cy="1268413"/>
          </a:xfrm>
          <a:prstGeom prst="rect">
            <a:avLst/>
          </a:prstGeom>
          <a:solidFill>
            <a:srgbClr val="78A22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600" b="0" i="0" u="none" strike="noStrike" cap="none">
              <a:solidFill>
                <a:srgbClr val="0065A4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pic>
        <p:nvPicPr>
          <p:cNvPr id="20" name="Google Shape;20;p14" descr="CPTO-Logo-New-White-11092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68313" y="260350"/>
            <a:ext cx="2374900" cy="742950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7"/>
          <p:cNvSpPr/>
          <p:nvPr/>
        </p:nvSpPr>
        <p:spPr>
          <a:xfrm>
            <a:off x="3434081" y="1360625"/>
            <a:ext cx="2082800" cy="370250"/>
          </a:xfrm>
          <a:prstGeom prst="rect">
            <a:avLst/>
          </a:prstGeom>
          <a:solidFill>
            <a:schemeClr val="tx1"/>
          </a:solidFill>
          <a:ln w="12700" cap="flat" cmpd="sng">
            <a:solidFill>
              <a:schemeClr val="tx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50" tIns="34275" rIns="68550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bg1"/>
                </a:solidFill>
                <a:latin typeface="Calibri"/>
                <a:ea typeface="Arial Black"/>
                <a:cs typeface="Calibri"/>
                <a:sym typeface="Calibri"/>
              </a:rPr>
              <a:t>Board of Directors</a:t>
            </a:r>
            <a:endParaRPr sz="1200" b="0" i="0" u="none" strike="noStrike" cap="none">
              <a:solidFill>
                <a:schemeClr val="bg1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pic>
        <p:nvPicPr>
          <p:cNvPr id="124" name="Google Shape;124;p7" descr="cpo-logo-new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911994" y="5840168"/>
            <a:ext cx="1066511" cy="362614"/>
          </a:xfrm>
          <a:prstGeom prst="rect">
            <a:avLst/>
          </a:prstGeom>
          <a:noFill/>
          <a:ln>
            <a:noFill/>
          </a:ln>
        </p:spPr>
      </p:pic>
      <p:sp>
        <p:nvSpPr>
          <p:cNvPr id="126" name="Google Shape;126;p7"/>
          <p:cNvSpPr/>
          <p:nvPr/>
        </p:nvSpPr>
        <p:spPr>
          <a:xfrm>
            <a:off x="3356413" y="3163381"/>
            <a:ext cx="1005622" cy="917503"/>
          </a:xfrm>
          <a:prstGeom prst="rect">
            <a:avLst/>
          </a:prstGeom>
          <a:solidFill>
            <a:schemeClr val="bg1"/>
          </a:solidFill>
          <a:ln w="12700" cap="flat" cmpd="sng">
            <a:solidFill>
              <a:srgbClr val="4A7EB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50" tIns="34275" rIns="68550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 i="0" u="none" strike="noStrike" cap="none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EXAMINATIONS</a:t>
            </a:r>
            <a:endParaRPr sz="2700" i="0" u="none" strike="noStrike" cap="none">
              <a:solidFill>
                <a:schemeClr val="tx1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133" name="Google Shape;133;p7"/>
          <p:cNvSpPr/>
          <p:nvPr/>
        </p:nvSpPr>
        <p:spPr>
          <a:xfrm>
            <a:off x="3344910" y="4161605"/>
            <a:ext cx="1005622" cy="974196"/>
          </a:xfrm>
          <a:prstGeom prst="rect">
            <a:avLst/>
          </a:prstGeom>
          <a:solidFill>
            <a:schemeClr val="bg1"/>
          </a:solidFill>
          <a:ln w="12700" cap="flat" cmpd="sng">
            <a:solidFill>
              <a:srgbClr val="4A7EB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50" tIns="34275" rIns="68550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 i="0" u="none" strike="noStrike" cap="none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PRACTICE ADVISORY</a:t>
            </a:r>
          </a:p>
        </p:txBody>
      </p:sp>
      <p:sp>
        <p:nvSpPr>
          <p:cNvPr id="134" name="Google Shape;134;p7"/>
          <p:cNvSpPr/>
          <p:nvPr/>
        </p:nvSpPr>
        <p:spPr>
          <a:xfrm>
            <a:off x="4586802" y="4178096"/>
            <a:ext cx="1005622" cy="940327"/>
          </a:xfrm>
          <a:prstGeom prst="rect">
            <a:avLst/>
          </a:prstGeom>
          <a:solidFill>
            <a:schemeClr val="bg1"/>
          </a:solidFill>
          <a:ln w="12700" cap="flat" cmpd="sng">
            <a:solidFill>
              <a:srgbClr val="4A7EB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50" tIns="34275" rIns="68550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 i="0" u="none" strike="noStrike" cap="none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QUALITY ASSURANCE</a:t>
            </a:r>
          </a:p>
        </p:txBody>
      </p:sp>
      <p:sp>
        <p:nvSpPr>
          <p:cNvPr id="135" name="Google Shape;135;p7"/>
          <p:cNvSpPr/>
          <p:nvPr/>
        </p:nvSpPr>
        <p:spPr>
          <a:xfrm>
            <a:off x="4582685" y="3163605"/>
            <a:ext cx="1005622" cy="919483"/>
          </a:xfrm>
          <a:prstGeom prst="rect">
            <a:avLst/>
          </a:prstGeom>
          <a:solidFill>
            <a:schemeClr val="bg1"/>
          </a:solidFill>
          <a:ln w="12700" cap="flat" cmpd="sng">
            <a:solidFill>
              <a:srgbClr val="4A7EB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50" tIns="34275" rIns="68550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 i="0" u="none" strike="noStrike" cap="none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REGISTRATION</a:t>
            </a:r>
          </a:p>
        </p:txBody>
      </p:sp>
      <p:sp>
        <p:nvSpPr>
          <p:cNvPr id="137" name="Google Shape;137;p7"/>
          <p:cNvSpPr/>
          <p:nvPr/>
        </p:nvSpPr>
        <p:spPr>
          <a:xfrm>
            <a:off x="3349262" y="5294860"/>
            <a:ext cx="1005622" cy="523368"/>
          </a:xfrm>
          <a:prstGeom prst="rect">
            <a:avLst/>
          </a:prstGeom>
          <a:solidFill>
            <a:schemeClr val="bg1"/>
          </a:solidFill>
          <a:ln w="12700" cap="flat" cmpd="sng">
            <a:solidFill>
              <a:srgbClr val="4A7EB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50" tIns="34275" rIns="68550" bIns="34275" anchor="ctr" anchorCtr="0">
            <a:noAutofit/>
          </a:bodyPr>
          <a:lstStyle/>
          <a:p>
            <a:pPr algn="ctr"/>
            <a:r>
              <a:rPr lang="en-US" sz="900" i="0" u="none" strike="noStrike" cap="none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COMPLIANCE MONITORING</a:t>
            </a:r>
            <a:endParaRPr lang="sv-SE" sz="750" i="0" u="none" strike="noStrike" cap="none">
              <a:solidFill>
                <a:schemeClr val="tx1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145" name="Google Shape;145;p7"/>
          <p:cNvSpPr/>
          <p:nvPr/>
        </p:nvSpPr>
        <p:spPr>
          <a:xfrm>
            <a:off x="2162252" y="3375074"/>
            <a:ext cx="959481" cy="499202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rgbClr val="4A7EB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50" tIns="34275" rIns="68550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5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Policy Analyst </a:t>
            </a:r>
            <a:endParaRPr sz="2700" i="0" u="none" strike="noStrike" cap="none">
              <a:solidFill>
                <a:srgbClr val="0065A4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147" name="Google Shape;147;p7"/>
          <p:cNvSpPr/>
          <p:nvPr/>
        </p:nvSpPr>
        <p:spPr>
          <a:xfrm>
            <a:off x="2162252" y="3982393"/>
            <a:ext cx="959481" cy="544438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rgbClr val="4A7EB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50" tIns="34275" rIns="68550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5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Governance </a:t>
            </a:r>
            <a:r>
              <a:rPr lang="en-US" sz="7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Specialist</a:t>
            </a:r>
            <a:endParaRPr sz="2700" i="0" u="none" strike="noStrike" cap="none">
              <a:solidFill>
                <a:srgbClr val="0065A4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149" name="Google Shape;149;p7"/>
          <p:cNvSpPr/>
          <p:nvPr/>
        </p:nvSpPr>
        <p:spPr>
          <a:xfrm>
            <a:off x="8138127" y="3808851"/>
            <a:ext cx="872961" cy="649495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rgbClr val="4A7EB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50" tIns="34275" rIns="68550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5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Design &amp; Content Management Specialist</a:t>
            </a:r>
          </a:p>
        </p:txBody>
      </p:sp>
      <p:sp>
        <p:nvSpPr>
          <p:cNvPr id="153" name="Google Shape;153;p7"/>
          <p:cNvSpPr/>
          <p:nvPr/>
        </p:nvSpPr>
        <p:spPr>
          <a:xfrm>
            <a:off x="6515321" y="4516946"/>
            <a:ext cx="807499" cy="587038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rgbClr val="4A7EB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50" tIns="34275" rIns="68550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5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IT Specialist</a:t>
            </a:r>
            <a:endParaRPr lang="en-US" sz="75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id="155" name="Google Shape;155;p7"/>
          <p:cNvSpPr/>
          <p:nvPr/>
        </p:nvSpPr>
        <p:spPr>
          <a:xfrm>
            <a:off x="3344910" y="5946744"/>
            <a:ext cx="1005622" cy="523811"/>
          </a:xfrm>
          <a:prstGeom prst="rect">
            <a:avLst/>
          </a:prstGeom>
          <a:solidFill>
            <a:schemeClr val="bg1"/>
          </a:solidFill>
          <a:ln w="12700" cap="flat" cmpd="sng">
            <a:solidFill>
              <a:srgbClr val="4A7EB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50" tIns="34275" rIns="68550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 i="0" u="none" strike="noStrike" cap="none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HEARINGS OFFICE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750" i="0" u="none" strike="noStrike" cap="none">
              <a:solidFill>
                <a:schemeClr val="tx1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161" name="Google Shape;161;p7"/>
          <p:cNvSpPr/>
          <p:nvPr/>
        </p:nvSpPr>
        <p:spPr>
          <a:xfrm>
            <a:off x="448967" y="3899624"/>
            <a:ext cx="1139390" cy="438638"/>
          </a:xfrm>
          <a:prstGeom prst="rect">
            <a:avLst/>
          </a:prstGeom>
          <a:solidFill>
            <a:schemeClr val="bg1"/>
          </a:solidFill>
          <a:ln w="12700" cap="flat" cmpd="sng">
            <a:solidFill>
              <a:srgbClr val="4A7EB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50" tIns="34275" rIns="68550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 i="0" u="none" strike="noStrike" cap="none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Manager, Strategy</a:t>
            </a:r>
            <a:endParaRPr sz="2700" i="0" u="none" strike="noStrike" cap="none">
              <a:solidFill>
                <a:schemeClr val="tx1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166" name="Google Shape;166;p7"/>
          <p:cNvSpPr/>
          <p:nvPr/>
        </p:nvSpPr>
        <p:spPr>
          <a:xfrm>
            <a:off x="448967" y="3371796"/>
            <a:ext cx="1139390" cy="336134"/>
          </a:xfrm>
          <a:prstGeom prst="rect">
            <a:avLst/>
          </a:prstGeom>
          <a:solidFill>
            <a:schemeClr val="bg1"/>
          </a:solidFill>
          <a:ln w="12700" cap="flat" cmpd="sng">
            <a:solidFill>
              <a:srgbClr val="4A7EB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50" tIns="34275" rIns="68550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Accounting Specialist</a:t>
            </a:r>
            <a:endParaRPr sz="2700" i="0" u="none" strike="noStrike" cap="none">
              <a:solidFill>
                <a:srgbClr val="0065A4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168" name="Google Shape;168;p7"/>
          <p:cNvSpPr/>
          <p:nvPr/>
        </p:nvSpPr>
        <p:spPr>
          <a:xfrm>
            <a:off x="8138127" y="4550208"/>
            <a:ext cx="881769" cy="649495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rgbClr val="4A7EB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50" tIns="34275" rIns="68550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5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Communications Coordinator</a:t>
            </a:r>
          </a:p>
        </p:txBody>
      </p:sp>
      <p:sp>
        <p:nvSpPr>
          <p:cNvPr id="172" name="Google Shape;172;p7"/>
          <p:cNvSpPr/>
          <p:nvPr/>
        </p:nvSpPr>
        <p:spPr>
          <a:xfrm>
            <a:off x="6516954" y="5166442"/>
            <a:ext cx="807499" cy="571389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rgbClr val="4A7EB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50" tIns="34275" rIns="68550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5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Data Analysis Coordinator</a:t>
            </a:r>
            <a:endParaRPr sz="2700" i="0" u="none" strike="noStrike" cap="none">
              <a:solidFill>
                <a:srgbClr val="0065A4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4" name="Google Shape;164;p7">
            <a:extLst>
              <a:ext uri="{FF2B5EF4-FFF2-40B4-BE49-F238E27FC236}">
                <a16:creationId xmlns:a16="http://schemas.microsoft.com/office/drawing/2014/main" id="{B8604ECF-E479-0855-A5A0-87FE0C4F485C}"/>
              </a:ext>
            </a:extLst>
          </p:cNvPr>
          <p:cNvSpPr/>
          <p:nvPr/>
        </p:nvSpPr>
        <p:spPr>
          <a:xfrm>
            <a:off x="7580027" y="5275436"/>
            <a:ext cx="1412194" cy="450078"/>
          </a:xfrm>
          <a:prstGeom prst="rect">
            <a:avLst/>
          </a:prstGeom>
          <a:solidFill>
            <a:schemeClr val="bg1"/>
          </a:solidFill>
          <a:ln w="12700" cap="flat" cmpd="sng">
            <a:solidFill>
              <a:srgbClr val="4A7EB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50" tIns="34275" rIns="68550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Office Administrator </a:t>
            </a:r>
          </a:p>
        </p:txBody>
      </p:sp>
      <p:cxnSp>
        <p:nvCxnSpPr>
          <p:cNvPr id="8" name="Connector: Elbow 7">
            <a:extLst>
              <a:ext uri="{FF2B5EF4-FFF2-40B4-BE49-F238E27FC236}">
                <a16:creationId xmlns:a16="http://schemas.microsoft.com/office/drawing/2014/main" id="{BF26725D-3E2E-448E-BA0C-CF1FAC54DA7A}"/>
              </a:ext>
            </a:extLst>
          </p:cNvPr>
          <p:cNvCxnSpPr>
            <a:cxnSpLocks/>
            <a:stCxn id="120" idx="1"/>
            <a:endCxn id="132" idx="0"/>
          </p:cNvCxnSpPr>
          <p:nvPr/>
        </p:nvCxnSpPr>
        <p:spPr>
          <a:xfrm rot="10800000" flipV="1">
            <a:off x="873584" y="2086758"/>
            <a:ext cx="2562119" cy="559859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or: Elbow 9">
            <a:extLst>
              <a:ext uri="{FF2B5EF4-FFF2-40B4-BE49-F238E27FC236}">
                <a16:creationId xmlns:a16="http://schemas.microsoft.com/office/drawing/2014/main" id="{D24D7268-1F28-0041-CC7B-8A088C670772}"/>
              </a:ext>
            </a:extLst>
          </p:cNvPr>
          <p:cNvCxnSpPr>
            <a:cxnSpLocks/>
            <a:stCxn id="120" idx="1"/>
            <a:endCxn id="169" idx="0"/>
          </p:cNvCxnSpPr>
          <p:nvPr/>
        </p:nvCxnSpPr>
        <p:spPr>
          <a:xfrm rot="10800000" flipV="1">
            <a:off x="2521446" y="2086759"/>
            <a:ext cx="914256" cy="559860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CCCB691A-A270-EC34-0ECD-5245ED6BA086}"/>
              </a:ext>
            </a:extLst>
          </p:cNvPr>
          <p:cNvCxnSpPr>
            <a:cxnSpLocks/>
            <a:stCxn id="126" idx="3"/>
            <a:endCxn id="135" idx="1"/>
          </p:cNvCxnSpPr>
          <p:nvPr/>
        </p:nvCxnSpPr>
        <p:spPr>
          <a:xfrm>
            <a:off x="4362035" y="3622133"/>
            <a:ext cx="220650" cy="12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016A0ABF-3D2C-7D87-5161-F4933C4E0B25}"/>
              </a:ext>
            </a:extLst>
          </p:cNvPr>
          <p:cNvCxnSpPr>
            <a:cxnSpLocks/>
            <a:stCxn id="133" idx="3"/>
            <a:endCxn id="134" idx="1"/>
          </p:cNvCxnSpPr>
          <p:nvPr/>
        </p:nvCxnSpPr>
        <p:spPr>
          <a:xfrm flipV="1">
            <a:off x="4350532" y="4648260"/>
            <a:ext cx="236270" cy="4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or: Elbow 29">
            <a:extLst>
              <a:ext uri="{FF2B5EF4-FFF2-40B4-BE49-F238E27FC236}">
                <a16:creationId xmlns:a16="http://schemas.microsoft.com/office/drawing/2014/main" id="{34CF2874-BEA1-5129-4FF2-F641C01E7F99}"/>
              </a:ext>
            </a:extLst>
          </p:cNvPr>
          <p:cNvCxnSpPr>
            <a:cxnSpLocks/>
            <a:stCxn id="119" idx="2"/>
            <a:endCxn id="155" idx="3"/>
          </p:cNvCxnSpPr>
          <p:nvPr/>
        </p:nvCxnSpPr>
        <p:spPr>
          <a:xfrm rot="5400000">
            <a:off x="2174120" y="3907288"/>
            <a:ext cx="4477775" cy="124949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>
            <a:extLst>
              <a:ext uri="{FF2B5EF4-FFF2-40B4-BE49-F238E27FC236}">
                <a16:creationId xmlns:a16="http://schemas.microsoft.com/office/drawing/2014/main" id="{0B1A2166-DEA9-34FF-0B18-7141888A2D41}"/>
              </a:ext>
            </a:extLst>
          </p:cNvPr>
          <p:cNvCxnSpPr>
            <a:cxnSpLocks/>
            <a:stCxn id="137" idx="3"/>
          </p:cNvCxnSpPr>
          <p:nvPr/>
        </p:nvCxnSpPr>
        <p:spPr>
          <a:xfrm flipV="1">
            <a:off x="4354884" y="5551256"/>
            <a:ext cx="313636" cy="52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" name="Google Shape;156;p7"/>
          <p:cNvSpPr/>
          <p:nvPr/>
        </p:nvSpPr>
        <p:spPr>
          <a:xfrm>
            <a:off x="4586801" y="5279620"/>
            <a:ext cx="1361274" cy="1178329"/>
          </a:xfrm>
          <a:prstGeom prst="rect">
            <a:avLst/>
          </a:prstGeom>
          <a:solidFill>
            <a:schemeClr val="bg1"/>
          </a:solidFill>
          <a:ln w="12700" cap="flat" cmpd="sng">
            <a:solidFill>
              <a:srgbClr val="4A7EB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50" tIns="34275" rIns="68550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 i="0" u="none" strike="noStrike" cap="none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INVESTIGATIONS</a:t>
            </a:r>
          </a:p>
        </p:txBody>
      </p:sp>
      <p:sp>
        <p:nvSpPr>
          <p:cNvPr id="120" name="Google Shape;120;p7"/>
          <p:cNvSpPr/>
          <p:nvPr/>
        </p:nvSpPr>
        <p:spPr>
          <a:xfrm>
            <a:off x="3435702" y="1861222"/>
            <a:ext cx="2082800" cy="451073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12700" cap="flat" cmpd="sng">
            <a:solidFill>
              <a:schemeClr val="tx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50" tIns="34275" rIns="68550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0" u="none" strike="noStrike" cap="none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Registrar &amp; CEO</a:t>
            </a:r>
            <a:endParaRPr sz="1200" b="0" i="0" u="none" strike="noStrike" cap="none">
              <a:solidFill>
                <a:schemeClr val="bg1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121" name="Google Shape;121;p7"/>
          <p:cNvSpPr/>
          <p:nvPr/>
        </p:nvSpPr>
        <p:spPr>
          <a:xfrm>
            <a:off x="3434081" y="2442642"/>
            <a:ext cx="2082800" cy="411014"/>
          </a:xfrm>
          <a:prstGeom prst="rect">
            <a:avLst/>
          </a:prstGeom>
          <a:solidFill>
            <a:srgbClr val="31859C"/>
          </a:solidFill>
          <a:ln w="12700" cap="flat" cmpd="sng">
            <a:solidFill>
              <a:schemeClr val="tx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50" tIns="34275" rIns="68550" bIns="34275" anchor="ctr" anchorCtr="0">
            <a:noAutofit/>
          </a:bodyPr>
          <a:lstStyle/>
          <a:p>
            <a:pPr algn="ctr"/>
            <a:r>
              <a:rPr lang="en-US"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Deputy Registrar &amp; COO</a:t>
            </a:r>
            <a:endParaRPr lang="en-US"/>
          </a:p>
        </p:txBody>
      </p:sp>
      <p:cxnSp>
        <p:nvCxnSpPr>
          <p:cNvPr id="106" name="Connector: Elbow 105">
            <a:extLst>
              <a:ext uri="{FF2B5EF4-FFF2-40B4-BE49-F238E27FC236}">
                <a16:creationId xmlns:a16="http://schemas.microsoft.com/office/drawing/2014/main" id="{107E575E-64C3-56E2-3130-CE50DACAF40E}"/>
              </a:ext>
            </a:extLst>
          </p:cNvPr>
          <p:cNvCxnSpPr>
            <a:cxnSpLocks/>
            <a:stCxn id="120" idx="3"/>
            <a:endCxn id="138" idx="0"/>
          </p:cNvCxnSpPr>
          <p:nvPr/>
        </p:nvCxnSpPr>
        <p:spPr>
          <a:xfrm>
            <a:off x="5518502" y="2086759"/>
            <a:ext cx="1959931" cy="545193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Connector: Elbow 109">
            <a:extLst>
              <a:ext uri="{FF2B5EF4-FFF2-40B4-BE49-F238E27FC236}">
                <a16:creationId xmlns:a16="http://schemas.microsoft.com/office/drawing/2014/main" id="{BAD6F6A0-A22C-1666-1E5F-08D3200F336F}"/>
              </a:ext>
            </a:extLst>
          </p:cNvPr>
          <p:cNvCxnSpPr>
            <a:cxnSpLocks/>
            <a:stCxn id="165" idx="2"/>
            <a:endCxn id="153" idx="1"/>
          </p:cNvCxnSpPr>
          <p:nvPr/>
        </p:nvCxnSpPr>
        <p:spPr>
          <a:xfrm rot="16200000" flipH="1">
            <a:off x="6246834" y="4541978"/>
            <a:ext cx="433398" cy="103575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Connector: Elbow 157">
            <a:extLst>
              <a:ext uri="{FF2B5EF4-FFF2-40B4-BE49-F238E27FC236}">
                <a16:creationId xmlns:a16="http://schemas.microsoft.com/office/drawing/2014/main" id="{CC250C31-099E-23F1-477B-88EC38208488}"/>
              </a:ext>
            </a:extLst>
          </p:cNvPr>
          <p:cNvCxnSpPr>
            <a:cxnSpLocks/>
            <a:stCxn id="165" idx="2"/>
            <a:endCxn id="172" idx="1"/>
          </p:cNvCxnSpPr>
          <p:nvPr/>
        </p:nvCxnSpPr>
        <p:spPr>
          <a:xfrm rot="16200000" flipH="1">
            <a:off x="5926815" y="4861998"/>
            <a:ext cx="1075070" cy="105208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Connector 162">
            <a:extLst>
              <a:ext uri="{FF2B5EF4-FFF2-40B4-BE49-F238E27FC236}">
                <a16:creationId xmlns:a16="http://schemas.microsoft.com/office/drawing/2014/main" id="{4CFC3287-0E7B-2DDF-6395-561BB4920A53}"/>
              </a:ext>
            </a:extLst>
          </p:cNvPr>
          <p:cNvCxnSpPr>
            <a:cxnSpLocks/>
          </p:cNvCxnSpPr>
          <p:nvPr/>
        </p:nvCxnSpPr>
        <p:spPr>
          <a:xfrm>
            <a:off x="7030903" y="3559732"/>
            <a:ext cx="43669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>
            <a:extLst>
              <a:ext uri="{FF2B5EF4-FFF2-40B4-BE49-F238E27FC236}">
                <a16:creationId xmlns:a16="http://schemas.microsoft.com/office/drawing/2014/main" id="{E90168AB-DB57-ABBF-A34B-66F54241A8D4}"/>
              </a:ext>
            </a:extLst>
          </p:cNvPr>
          <p:cNvCxnSpPr>
            <a:cxnSpLocks/>
          </p:cNvCxnSpPr>
          <p:nvPr/>
        </p:nvCxnSpPr>
        <p:spPr>
          <a:xfrm flipV="1">
            <a:off x="7030903" y="4127875"/>
            <a:ext cx="436697" cy="55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Connector: Elbow 174">
            <a:extLst>
              <a:ext uri="{FF2B5EF4-FFF2-40B4-BE49-F238E27FC236}">
                <a16:creationId xmlns:a16="http://schemas.microsoft.com/office/drawing/2014/main" id="{48D5071D-0B81-5117-AC8F-30614A71BE88}"/>
              </a:ext>
            </a:extLst>
          </p:cNvPr>
          <p:cNvCxnSpPr>
            <a:cxnSpLocks/>
            <a:stCxn id="139" idx="2"/>
            <a:endCxn id="149" idx="1"/>
          </p:cNvCxnSpPr>
          <p:nvPr/>
        </p:nvCxnSpPr>
        <p:spPr>
          <a:xfrm rot="5400000">
            <a:off x="8030325" y="3782282"/>
            <a:ext cx="459119" cy="243514"/>
          </a:xfrm>
          <a:prstGeom prst="bentConnector4">
            <a:avLst>
              <a:gd name="adj1" fmla="val -29626"/>
              <a:gd name="adj2" fmla="val 19387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Connector 178">
            <a:extLst>
              <a:ext uri="{FF2B5EF4-FFF2-40B4-BE49-F238E27FC236}">
                <a16:creationId xmlns:a16="http://schemas.microsoft.com/office/drawing/2014/main" id="{4DDDB0E1-5BBA-1432-6504-00906F670B3A}"/>
              </a:ext>
            </a:extLst>
          </p:cNvPr>
          <p:cNvCxnSpPr>
            <a:cxnSpLocks/>
          </p:cNvCxnSpPr>
          <p:nvPr/>
        </p:nvCxnSpPr>
        <p:spPr>
          <a:xfrm>
            <a:off x="7467600" y="3415901"/>
            <a:ext cx="28459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Connector: Elbow 182">
            <a:extLst>
              <a:ext uri="{FF2B5EF4-FFF2-40B4-BE49-F238E27FC236}">
                <a16:creationId xmlns:a16="http://schemas.microsoft.com/office/drawing/2014/main" id="{D0BD5EC8-13DA-0BBD-B35D-B8538D7B220B}"/>
              </a:ext>
            </a:extLst>
          </p:cNvPr>
          <p:cNvCxnSpPr>
            <a:cxnSpLocks/>
            <a:stCxn id="139" idx="2"/>
            <a:endCxn id="168" idx="1"/>
          </p:cNvCxnSpPr>
          <p:nvPr/>
        </p:nvCxnSpPr>
        <p:spPr>
          <a:xfrm rot="5400000">
            <a:off x="7659646" y="4152961"/>
            <a:ext cx="1200476" cy="243514"/>
          </a:xfrm>
          <a:prstGeom prst="bentConnector4">
            <a:avLst>
              <a:gd name="adj1" fmla="val -22769"/>
              <a:gd name="adj2" fmla="val 19387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Google Shape;139;p7"/>
          <p:cNvSpPr/>
          <p:nvPr/>
        </p:nvSpPr>
        <p:spPr>
          <a:xfrm>
            <a:off x="7752194" y="3254588"/>
            <a:ext cx="1258893" cy="419892"/>
          </a:xfrm>
          <a:prstGeom prst="rect">
            <a:avLst/>
          </a:prstGeom>
          <a:solidFill>
            <a:schemeClr val="bg1"/>
          </a:solidFill>
          <a:ln w="12700" cap="flat" cmpd="sng">
            <a:solidFill>
              <a:srgbClr val="4A7EB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50" tIns="34275" rIns="68550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 i="0" u="none" strike="noStrike" cap="none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Manager, Communications</a:t>
            </a:r>
            <a:endParaRPr sz="2700" i="0" u="none" strike="noStrike" cap="none">
              <a:solidFill>
                <a:schemeClr val="tx1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cxnSp>
        <p:nvCxnSpPr>
          <p:cNvPr id="194" name="Connector: Elbow 193">
            <a:extLst>
              <a:ext uri="{FF2B5EF4-FFF2-40B4-BE49-F238E27FC236}">
                <a16:creationId xmlns:a16="http://schemas.microsoft.com/office/drawing/2014/main" id="{6DD096FF-9A2A-74BD-728B-B36631BD9015}"/>
              </a:ext>
            </a:extLst>
          </p:cNvPr>
          <p:cNvCxnSpPr>
            <a:cxnSpLocks/>
            <a:endCxn id="161" idx="1"/>
          </p:cNvCxnSpPr>
          <p:nvPr/>
        </p:nvCxnSpPr>
        <p:spPr>
          <a:xfrm rot="5400000">
            <a:off x="215392" y="3402968"/>
            <a:ext cx="949550" cy="482400"/>
          </a:xfrm>
          <a:prstGeom prst="bentConnector4">
            <a:avLst>
              <a:gd name="adj1" fmla="val -18258"/>
              <a:gd name="adj2" fmla="val 14738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Connector: Elbow 191">
            <a:extLst>
              <a:ext uri="{FF2B5EF4-FFF2-40B4-BE49-F238E27FC236}">
                <a16:creationId xmlns:a16="http://schemas.microsoft.com/office/drawing/2014/main" id="{F424A87B-4901-7126-F680-C2FA1B3C6C26}"/>
              </a:ext>
            </a:extLst>
          </p:cNvPr>
          <p:cNvCxnSpPr>
            <a:cxnSpLocks/>
            <a:stCxn id="132" idx="2"/>
            <a:endCxn id="166" idx="1"/>
          </p:cNvCxnSpPr>
          <p:nvPr/>
        </p:nvCxnSpPr>
        <p:spPr>
          <a:xfrm rot="5400000">
            <a:off x="484594" y="3150874"/>
            <a:ext cx="353362" cy="424616"/>
          </a:xfrm>
          <a:prstGeom prst="bentConnector4">
            <a:avLst>
              <a:gd name="adj1" fmla="val 26219"/>
              <a:gd name="adj2" fmla="val 15383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Google Shape;132;p7"/>
          <p:cNvSpPr/>
          <p:nvPr/>
        </p:nvSpPr>
        <p:spPr>
          <a:xfrm>
            <a:off x="140830" y="2646618"/>
            <a:ext cx="1465505" cy="539883"/>
          </a:xfrm>
          <a:prstGeom prst="rect">
            <a:avLst/>
          </a:prstGeom>
          <a:solidFill>
            <a:srgbClr val="CDE8EF"/>
          </a:solidFill>
          <a:ln w="12700" cap="flat" cmpd="sng">
            <a:solidFill>
              <a:srgbClr val="4A7EB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50" tIns="34275" rIns="68550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 b="0" i="0" u="none" strike="noStrike" cap="none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VP Finance</a:t>
            </a:r>
            <a:endParaRPr sz="2700" b="0" i="0" u="none" strike="noStrike" cap="none">
              <a:solidFill>
                <a:schemeClr val="tx1"/>
              </a:solidFill>
              <a:latin typeface="Arial Black"/>
              <a:ea typeface="Arial Black"/>
              <a:cs typeface="Arial Black"/>
              <a:sym typeface="Arial Black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 b="0" i="0" u="none" strike="noStrike" cap="none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 &amp; Reporting</a:t>
            </a:r>
            <a:endParaRPr sz="2700" b="0" i="0" u="none" strike="noStrike" cap="none">
              <a:solidFill>
                <a:schemeClr val="tx1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cxnSp>
        <p:nvCxnSpPr>
          <p:cNvPr id="211" name="Connector: Elbow 210">
            <a:extLst>
              <a:ext uri="{FF2B5EF4-FFF2-40B4-BE49-F238E27FC236}">
                <a16:creationId xmlns:a16="http://schemas.microsoft.com/office/drawing/2014/main" id="{8E6ED15A-4432-79EA-5567-269A54DABDEB}"/>
              </a:ext>
            </a:extLst>
          </p:cNvPr>
          <p:cNvCxnSpPr>
            <a:cxnSpLocks/>
            <a:stCxn id="169" idx="2"/>
            <a:endCxn id="145" idx="1"/>
          </p:cNvCxnSpPr>
          <p:nvPr/>
        </p:nvCxnSpPr>
        <p:spPr>
          <a:xfrm rot="5400000">
            <a:off x="2122763" y="3225992"/>
            <a:ext cx="438172" cy="359194"/>
          </a:xfrm>
          <a:prstGeom prst="bentConnector4">
            <a:avLst>
              <a:gd name="adj1" fmla="val -45145"/>
              <a:gd name="adj2" fmla="val 163642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Connector: Elbow 212">
            <a:extLst>
              <a:ext uri="{FF2B5EF4-FFF2-40B4-BE49-F238E27FC236}">
                <a16:creationId xmlns:a16="http://schemas.microsoft.com/office/drawing/2014/main" id="{8A3187A7-47DA-9791-B318-E8FC5CCD16BE}"/>
              </a:ext>
            </a:extLst>
          </p:cNvPr>
          <p:cNvCxnSpPr>
            <a:cxnSpLocks/>
            <a:stCxn id="169" idx="2"/>
            <a:endCxn id="147" idx="1"/>
          </p:cNvCxnSpPr>
          <p:nvPr/>
        </p:nvCxnSpPr>
        <p:spPr>
          <a:xfrm rot="5400000">
            <a:off x="1807795" y="3540960"/>
            <a:ext cx="1068109" cy="359194"/>
          </a:xfrm>
          <a:prstGeom prst="bentConnector4">
            <a:avLst>
              <a:gd name="adj1" fmla="val -12087"/>
              <a:gd name="adj2" fmla="val 163642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9" name="Google Shape;169;p7"/>
          <p:cNvSpPr/>
          <p:nvPr/>
        </p:nvSpPr>
        <p:spPr>
          <a:xfrm>
            <a:off x="1749175" y="2646619"/>
            <a:ext cx="1544541" cy="539884"/>
          </a:xfrm>
          <a:prstGeom prst="rect">
            <a:avLst/>
          </a:prstGeom>
          <a:solidFill>
            <a:srgbClr val="CDE8EF"/>
          </a:solidFill>
          <a:ln w="12700" cap="flat" cmpd="sng">
            <a:solidFill>
              <a:srgbClr val="4A7EB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50" tIns="34275" rIns="68550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 b="0" i="0" u="none" strike="noStrike" cap="none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Director, Policy &amp; Governance</a:t>
            </a:r>
            <a:endParaRPr lang="en-US" sz="2700" b="0" i="0" u="none" strike="noStrike" cap="none">
              <a:solidFill>
                <a:schemeClr val="tx1"/>
              </a:solidFill>
              <a:latin typeface="Arial Black"/>
              <a:ea typeface="Arial Black"/>
              <a:cs typeface="Arial Black"/>
              <a:sym typeface="Arial Black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 b="0" i="0" u="none" strike="noStrike" cap="none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&amp; General Counsel</a:t>
            </a:r>
          </a:p>
        </p:txBody>
      </p:sp>
      <p:sp>
        <p:nvSpPr>
          <p:cNvPr id="164" name="Google Shape;164;p7"/>
          <p:cNvSpPr/>
          <p:nvPr/>
        </p:nvSpPr>
        <p:spPr>
          <a:xfrm>
            <a:off x="5783314" y="3254588"/>
            <a:ext cx="1237429" cy="498383"/>
          </a:xfrm>
          <a:prstGeom prst="rect">
            <a:avLst/>
          </a:prstGeom>
          <a:solidFill>
            <a:schemeClr val="bg1"/>
          </a:solidFill>
          <a:ln w="12700" cap="flat" cmpd="sng">
            <a:solidFill>
              <a:srgbClr val="4A7EB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50" tIns="34275" rIns="68550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 i="0" u="none" strike="noStrike" cap="none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Manager, People &amp; Culture </a:t>
            </a:r>
            <a:endParaRPr sz="2700" i="0" u="none" strike="noStrike" cap="none">
              <a:solidFill>
                <a:schemeClr val="tx1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165" name="Google Shape;165;p7"/>
          <p:cNvSpPr/>
          <p:nvPr/>
        </p:nvSpPr>
        <p:spPr>
          <a:xfrm>
            <a:off x="5783314" y="3878684"/>
            <a:ext cx="1256864" cy="498383"/>
          </a:xfrm>
          <a:prstGeom prst="rect">
            <a:avLst/>
          </a:prstGeom>
          <a:solidFill>
            <a:schemeClr val="bg1"/>
          </a:solidFill>
          <a:ln w="12700" cap="flat" cmpd="sng">
            <a:solidFill>
              <a:srgbClr val="4A7EB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50" tIns="34275" rIns="68550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 i="0" u="none" strike="noStrike" cap="none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IT Manager</a:t>
            </a:r>
            <a:endParaRPr lang="en-US" sz="2700" i="0" u="none" strike="noStrike" cap="none">
              <a:solidFill>
                <a:schemeClr val="tx1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138" name="Google Shape;138;p7"/>
          <p:cNvSpPr/>
          <p:nvPr/>
        </p:nvSpPr>
        <p:spPr>
          <a:xfrm>
            <a:off x="6745680" y="2631952"/>
            <a:ext cx="1465505" cy="532131"/>
          </a:xfrm>
          <a:prstGeom prst="rect">
            <a:avLst/>
          </a:prstGeom>
          <a:solidFill>
            <a:srgbClr val="CDE8EF"/>
          </a:solidFill>
          <a:ln w="12700" cap="flat" cmpd="sng">
            <a:solidFill>
              <a:srgbClr val="4A7EB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50" tIns="34275" rIns="68550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 b="0" i="0" u="none" strike="noStrike" cap="none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VP Organizational Effectiveness</a:t>
            </a:r>
            <a:endParaRPr sz="2700" b="0" i="0" u="none" strike="noStrike" cap="none">
              <a:solidFill>
                <a:schemeClr val="tx1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cxnSp>
        <p:nvCxnSpPr>
          <p:cNvPr id="18" name="Connector: Elbow 17">
            <a:extLst>
              <a:ext uri="{FF2B5EF4-FFF2-40B4-BE49-F238E27FC236}">
                <a16:creationId xmlns:a16="http://schemas.microsoft.com/office/drawing/2014/main" id="{CCD86272-D4A9-74F1-AABF-D70CE11F2359}"/>
              </a:ext>
            </a:extLst>
          </p:cNvPr>
          <p:cNvCxnSpPr>
            <a:stCxn id="138" idx="2"/>
            <a:endCxn id="4" idx="1"/>
          </p:cNvCxnSpPr>
          <p:nvPr/>
        </p:nvCxnSpPr>
        <p:spPr>
          <a:xfrm rot="16200000" flipH="1">
            <a:off x="6361034" y="4281482"/>
            <a:ext cx="2336392" cy="101594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Google Shape;172;p7">
            <a:extLst>
              <a:ext uri="{FF2B5EF4-FFF2-40B4-BE49-F238E27FC236}">
                <a16:creationId xmlns:a16="http://schemas.microsoft.com/office/drawing/2014/main" id="{AE67BD29-644C-D9AF-1595-F44896C9FA79}"/>
              </a:ext>
            </a:extLst>
          </p:cNvPr>
          <p:cNvSpPr/>
          <p:nvPr/>
        </p:nvSpPr>
        <p:spPr>
          <a:xfrm>
            <a:off x="6516954" y="5800289"/>
            <a:ext cx="807499" cy="571389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rgbClr val="4A7EB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50" tIns="34275" rIns="68550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5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IT Systems Analyst</a:t>
            </a:r>
            <a:endParaRPr sz="2700" i="0" u="none" strike="noStrike" cap="none">
              <a:solidFill>
                <a:srgbClr val="0065A4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cxnSp>
        <p:nvCxnSpPr>
          <p:cNvPr id="5" name="Connector: Elbow 4">
            <a:extLst>
              <a:ext uri="{FF2B5EF4-FFF2-40B4-BE49-F238E27FC236}">
                <a16:creationId xmlns:a16="http://schemas.microsoft.com/office/drawing/2014/main" id="{5BAA4E2F-4A48-4AC5-E784-21A75C4FDEBF}"/>
              </a:ext>
            </a:extLst>
          </p:cNvPr>
          <p:cNvCxnSpPr>
            <a:cxnSpLocks/>
            <a:stCxn id="165" idx="2"/>
          </p:cNvCxnSpPr>
          <p:nvPr/>
        </p:nvCxnSpPr>
        <p:spPr>
          <a:xfrm rot="16200000" flipH="1">
            <a:off x="5611784" y="5177029"/>
            <a:ext cx="1705132" cy="105208"/>
          </a:xfrm>
          <a:prstGeom prst="bentConnector3">
            <a:avLst>
              <a:gd name="adj1" fmla="val 10049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259702163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1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Custom Design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E85828DF3F69A47BF44D41CA79DB13D" ma:contentTypeVersion="13" ma:contentTypeDescription="Create a new document." ma:contentTypeScope="" ma:versionID="000af825bffe0cce01febc6e05b1ffd9">
  <xsd:schema xmlns:xsd="http://www.w3.org/2001/XMLSchema" xmlns:xs="http://www.w3.org/2001/XMLSchema" xmlns:p="http://schemas.microsoft.com/office/2006/metadata/properties" xmlns:ns2="ef697b34-1cc1-484a-89ba-1a199b3eb845" xmlns:ns3="e8554f9d-eef2-4e3d-85ee-0601f7a67bf8" targetNamespace="http://schemas.microsoft.com/office/2006/metadata/properties" ma:root="true" ma:fieldsID="0088d91e84b5e96932e866fbcb1b89c9" ns2:_="" ns3:_="">
    <xsd:import namespace="ef697b34-1cc1-484a-89ba-1a199b3eb845"/>
    <xsd:import namespace="e8554f9d-eef2-4e3d-85ee-0601f7a67bf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697b34-1cc1-484a-89ba-1a199b3eb84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6" nillable="true" ma:taxonomy="true" ma:internalName="lcf76f155ced4ddcb4097134ff3c332f" ma:taxonomyFieldName="MediaServiceImageTags" ma:displayName="Image Tags" ma:readOnly="false" ma:fieldId="{5cf76f15-5ced-4ddc-b409-7134ff3c332f}" ma:taxonomyMulti="true" ma:sspId="1d43b847-5ea9-4020-b873-1a19e69fa88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8554f9d-eef2-4e3d-85ee-0601f7a67bf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ef697b34-1cc1-484a-89ba-1a199b3eb845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E1C5882-4646-4B29-8FEF-03A363539D86}">
  <ds:schemaRefs>
    <ds:schemaRef ds:uri="e8554f9d-eef2-4e3d-85ee-0601f7a67bf8"/>
    <ds:schemaRef ds:uri="ef697b34-1cc1-484a-89ba-1a199b3eb845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7B019D05-EFFD-45BA-A04F-D4DF1F54ABB6}">
  <ds:schemaRefs>
    <ds:schemaRef ds:uri="e8554f9d-eef2-4e3d-85ee-0601f7a67bf8"/>
    <ds:schemaRef ds:uri="ef697b34-1cc1-484a-89ba-1a199b3eb845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FDE79A97-F19B-4C95-9D16-2BFBE831784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On-screen Show (4:3)</PresentationFormat>
  <Slides>1</Slides>
  <Notes>1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Custom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leanne worsfold</dc:creator>
  <cp:revision>1</cp:revision>
  <dcterms:created xsi:type="dcterms:W3CDTF">2018-04-27T18:10:57Z</dcterms:created>
  <dcterms:modified xsi:type="dcterms:W3CDTF">2024-05-21T19:48:57Z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60BD21D0-9ED5-4398-8693-4DDE16ACA927</vt:lpwstr>
  </property>
  <property fmtid="{D5CDD505-2E9C-101B-9397-08002B2CF9AE}" pid="3" name="ArticulatePath">
    <vt:lpwstr>CPO New Org Chart 230208</vt:lpwstr>
  </property>
  <property fmtid="{D5CDD505-2E9C-101B-9397-08002B2CF9AE}" pid="4" name="ContentTypeId">
    <vt:lpwstr>0x0101006E85828DF3F69A47BF44D41CA79DB13D</vt:lpwstr>
  </property>
  <property fmtid="{D5CDD505-2E9C-101B-9397-08002B2CF9AE}" pid="5" name="Order">
    <vt:r8>100</vt:r8>
  </property>
  <property fmtid="{D5CDD505-2E9C-101B-9397-08002B2CF9AE}" pid="6" name="MediaServiceImageTags">
    <vt:lpwstr/>
  </property>
</Properties>
</file>